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6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72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2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96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8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76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64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18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02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72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47836-4FBC-4D94-8809-D11D48B93D96}" type="datetimeFigureOut">
              <a:rPr kumimoji="1" lang="ja-JP" altLang="en-US" smtClean="0"/>
              <a:t>2021/7/23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DACA-857F-4881-9825-93B7C5CF4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55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68250A1-CDD9-46C2-B23E-72BF1BD4BA2C}"/>
              </a:ext>
            </a:extLst>
          </p:cNvPr>
          <p:cNvSpPr/>
          <p:nvPr/>
        </p:nvSpPr>
        <p:spPr>
          <a:xfrm>
            <a:off x="2480459" y="7841882"/>
            <a:ext cx="1897081" cy="1086484"/>
          </a:xfrm>
          <a:prstGeom prst="rect">
            <a:avLst/>
          </a:prstGeom>
          <a:noFill/>
          <a:ln w="1587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この先へ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の不安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8241066F-8AED-4065-9252-D570582C7CFC}"/>
              </a:ext>
            </a:extLst>
          </p:cNvPr>
          <p:cNvSpPr/>
          <p:nvPr/>
        </p:nvSpPr>
        <p:spPr>
          <a:xfrm>
            <a:off x="255319" y="285008"/>
            <a:ext cx="6347362" cy="1927643"/>
          </a:xfrm>
          <a:prstGeom prst="ellipse">
            <a:avLst/>
          </a:prstGeom>
          <a:ln w="984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180000" rIns="0" bIns="0" rtlCol="0" anchor="ctr"/>
          <a:lstStyle/>
          <a:p>
            <a:pPr algn="ctr"/>
            <a:r>
              <a:rPr kumimoji="1"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沼津市社協</a:t>
            </a:r>
            <a:endParaRPr kumimoji="1"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地域ささえあいセンター</a:t>
            </a:r>
            <a:endParaRPr kumimoji="1"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移転のお知らせ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8D1D51-4AE2-4C4C-94B2-BB6FC8C0BE39}"/>
              </a:ext>
            </a:extLst>
          </p:cNvPr>
          <p:cNvSpPr txBox="1"/>
          <p:nvPr/>
        </p:nvSpPr>
        <p:spPr>
          <a:xfrm>
            <a:off x="88915" y="9214158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お困りごと・ご相談のある方は、些細なことでも</a:t>
            </a:r>
            <a:r>
              <a:rPr kumimoji="1"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ご連絡・ご相談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また、近所で困っている様子の方や気になる方がいらっしゃいましたら、センターに直接ご相談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をお寄せください。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33FE6AF-3ED8-4516-82EA-156937EF1FC3}"/>
              </a:ext>
            </a:extLst>
          </p:cNvPr>
          <p:cNvSpPr/>
          <p:nvPr/>
        </p:nvSpPr>
        <p:spPr>
          <a:xfrm>
            <a:off x="543295" y="7556090"/>
            <a:ext cx="2209551" cy="6827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片づけに関すること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9EC6C05-7B7D-45C6-AB16-DBF1562B9256}"/>
              </a:ext>
            </a:extLst>
          </p:cNvPr>
          <p:cNvSpPr/>
          <p:nvPr/>
        </p:nvSpPr>
        <p:spPr>
          <a:xfrm>
            <a:off x="543295" y="8455455"/>
            <a:ext cx="2209551" cy="6827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床下の洗浄、消毒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乾燥に関すること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D9E53A1-7256-45AC-BB26-D8A5D4C2037C}"/>
              </a:ext>
            </a:extLst>
          </p:cNvPr>
          <p:cNvSpPr/>
          <p:nvPr/>
        </p:nvSpPr>
        <p:spPr>
          <a:xfrm>
            <a:off x="4105153" y="7556090"/>
            <a:ext cx="2209551" cy="6827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手続きに関すること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34033A6-64D3-4589-B29A-C79FD0D3BAA5}"/>
              </a:ext>
            </a:extLst>
          </p:cNvPr>
          <p:cNvSpPr/>
          <p:nvPr/>
        </p:nvSpPr>
        <p:spPr>
          <a:xfrm>
            <a:off x="4105153" y="8455455"/>
            <a:ext cx="2209551" cy="6827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健康に関すること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92B27D8-1B8E-4353-9A83-D925805A9AFC}"/>
              </a:ext>
            </a:extLst>
          </p:cNvPr>
          <p:cNvGrpSpPr/>
          <p:nvPr/>
        </p:nvGrpSpPr>
        <p:grpSpPr>
          <a:xfrm>
            <a:off x="372587" y="4204051"/>
            <a:ext cx="6112820" cy="3079864"/>
            <a:chOff x="371102" y="4346811"/>
            <a:chExt cx="6112820" cy="3079864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097AF39B-E508-4786-9035-69D237A8BAD9}"/>
                </a:ext>
              </a:extLst>
            </p:cNvPr>
            <p:cNvSpPr/>
            <p:nvPr/>
          </p:nvSpPr>
          <p:spPr>
            <a:xfrm>
              <a:off x="497279" y="4711734"/>
              <a:ext cx="2305298" cy="2714941"/>
            </a:xfrm>
            <a:prstGeom prst="roundRect">
              <a:avLst>
                <a:gd name="adj" fmla="val 9787"/>
              </a:avLst>
            </a:prstGeom>
            <a:ln w="50800">
              <a:prstDash val="sysDot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108000" rIns="0" rtlCol="0" anchor="t" anchorCtr="0"/>
            <a:lstStyle/>
            <a:p>
              <a:pPr algn="ctr"/>
              <a:r>
                <a:rPr kumimoji="1" lang="ja-JP" altLang="en-US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７月</a:t>
              </a:r>
              <a:r>
                <a:rPr kumimoji="1" lang="en-US" altLang="ja-JP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22</a:t>
              </a:r>
              <a:r>
                <a:rPr kumimoji="1" lang="ja-JP" altLang="en-US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kumimoji="1" lang="en-US" altLang="ja-JP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木</a:t>
              </a:r>
              <a:r>
                <a:rPr kumimoji="1" lang="en-US" altLang="ja-JP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r>
                <a:rPr kumimoji="1" lang="ja-JP" altLang="en-US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まで</a:t>
              </a:r>
              <a:endParaRPr kumimoji="1" lang="en-US" altLang="ja-JP" b="1" u="sng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endPara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場所：原地区センター</a:t>
              </a:r>
              <a:endPara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b="0" i="0" dirty="0">
                  <a:solidFill>
                    <a:srgbClr val="0F104D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 （</a:t>
              </a:r>
              <a:r>
                <a:rPr lang="ja-JP" altLang="en-US" sz="1400" b="0" i="0" dirty="0">
                  <a:solidFill>
                    <a:srgbClr val="0F104D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沼津市原</a:t>
              </a:r>
              <a:r>
                <a:rPr lang="en-US" altLang="ja-JP" sz="1400" b="0" i="0" dirty="0">
                  <a:solidFill>
                    <a:srgbClr val="0F104D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1200-3</a:t>
              </a:r>
              <a:r>
                <a:rPr lang="ja-JP" altLang="en-US" sz="1400" b="0" i="0" dirty="0">
                  <a:solidFill>
                    <a:srgbClr val="0F104D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br>
                <a:rPr kumimoji="1" lang="en-US" altLang="ja-JP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1"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電話</a:t>
              </a:r>
              <a:endPara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：</a:t>
              </a:r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055-922-1500</a:t>
              </a:r>
              <a:br>
                <a:rPr kumimoji="1"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：</a:t>
              </a:r>
              <a:r>
                <a:rPr kumimoji="1"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090-1562-2742</a:t>
              </a:r>
            </a:p>
            <a:p>
              <a:pPr algn="ctr"/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3A81B7A7-CA1D-4EA3-94FE-B4C1628488B6}"/>
                </a:ext>
              </a:extLst>
            </p:cNvPr>
            <p:cNvSpPr/>
            <p:nvPr/>
          </p:nvSpPr>
          <p:spPr>
            <a:xfrm>
              <a:off x="3442359" y="4711733"/>
              <a:ext cx="3041563" cy="2714942"/>
            </a:xfrm>
            <a:prstGeom prst="roundRect">
              <a:avLst>
                <a:gd name="adj" fmla="val 9787"/>
              </a:avLst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tIns="108000" rIns="0" rtlCol="0" anchor="t" anchorCtr="0"/>
            <a:lstStyle/>
            <a:p>
              <a:pPr algn="ctr"/>
              <a:r>
                <a:rPr kumimoji="1" lang="ja-JP" altLang="en-US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７月</a:t>
              </a:r>
              <a:r>
                <a:rPr kumimoji="1" lang="en-US" altLang="ja-JP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23</a:t>
              </a:r>
              <a:r>
                <a:rPr kumimoji="1" lang="ja-JP" altLang="en-US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r>
                <a:rPr kumimoji="1" lang="en-US" altLang="ja-JP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金</a:t>
              </a:r>
              <a:r>
                <a:rPr kumimoji="1" lang="en-US" altLang="ja-JP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r>
                <a:rPr kumimoji="1" lang="ja-JP" altLang="en-US" b="1" u="sng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以降</a:t>
              </a:r>
              <a:br>
                <a:rPr kumimoji="1" lang="en-US" altLang="ja-JP" dirty="0"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endPara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場所：サンウェルぬまづ</a:t>
              </a:r>
              <a:endPara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r>
                <a:rPr kumimoji="1"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沼津市日の出町</a:t>
              </a:r>
              <a:r>
                <a:rPr kumimoji="1"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1-15)</a:t>
              </a:r>
            </a:p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endPara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電話</a:t>
              </a:r>
              <a:endPara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：</a:t>
              </a:r>
              <a:r>
                <a:rPr kumimoji="1"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055</a:t>
              </a:r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ｰ</a:t>
              </a:r>
              <a:r>
                <a:rPr kumimoji="1"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922-1500</a:t>
              </a:r>
              <a:br>
                <a:rPr kumimoji="1"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（受付：平日</a:t>
              </a:r>
              <a:r>
                <a:rPr kumimoji="1"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9</a:t>
              </a: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時～</a:t>
              </a:r>
              <a:r>
                <a:rPr kumimoji="1"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17</a:t>
              </a: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時）</a:t>
              </a:r>
              <a:endPara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☆ボランティアさんの活動は、土日を</a:t>
              </a:r>
              <a:b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</a:b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中心に調整させていただく予定です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矢印: 右 11">
              <a:extLst>
                <a:ext uri="{FF2B5EF4-FFF2-40B4-BE49-F238E27FC236}">
                  <a16:creationId xmlns:a16="http://schemas.microsoft.com/office/drawing/2014/main" id="{9DD2B9EF-5B03-4470-BE9D-B0FB01389A5F}"/>
                </a:ext>
              </a:extLst>
            </p:cNvPr>
            <p:cNvSpPr/>
            <p:nvPr/>
          </p:nvSpPr>
          <p:spPr>
            <a:xfrm>
              <a:off x="2871972" y="5844709"/>
              <a:ext cx="500991" cy="448990"/>
            </a:xfrm>
            <a:prstGeom prst="rightArrow">
              <a:avLst>
                <a:gd name="adj1" fmla="val 50000"/>
                <a:gd name="adj2" fmla="val 70633"/>
              </a:avLst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6588C9F2-D921-4CAF-893F-B0F4EC2C6870}"/>
                </a:ext>
              </a:extLst>
            </p:cNvPr>
            <p:cNvSpPr txBox="1"/>
            <p:nvPr/>
          </p:nvSpPr>
          <p:spPr>
            <a:xfrm>
              <a:off x="371102" y="4346811"/>
              <a:ext cx="37325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地域ささえあいセンター相談窓口</a:t>
              </a: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C297037-AF17-4D99-9159-9B7B2CF234B1}"/>
              </a:ext>
            </a:extLst>
          </p:cNvPr>
          <p:cNvSpPr txBox="1"/>
          <p:nvPr/>
        </p:nvSpPr>
        <p:spPr>
          <a:xfrm>
            <a:off x="255319" y="2375949"/>
            <a:ext cx="634736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令和３年７月豪雨災害で被害に遭われた皆様に、心からお見舞い申し上げます。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これまで、原地区センターを拠点に、延べ３００名以上のボランティアさんのお力をお借りし、地域の皆様のお手伝いをさせて頂いてまいり　ました。</a:t>
            </a:r>
            <a:endParaRPr lang="en-US" altLang="ja-JP" sz="15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5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このたび、地域ささえあいセンターの体制を見直すとともに、場所を移転し、継続的にご相談に乗れる体制に移行します。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35B8A31-016C-4D63-B93B-8FE3E19DC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3" y="142988"/>
            <a:ext cx="1293497" cy="127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5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253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LEE Inchul</dc:creator>
  <cp:lastModifiedBy>地域福祉課</cp:lastModifiedBy>
  <cp:revision>30</cp:revision>
  <cp:lastPrinted>2021-07-22T04:37:29Z</cp:lastPrinted>
  <dcterms:created xsi:type="dcterms:W3CDTF">2017-10-31T00:00:44Z</dcterms:created>
  <dcterms:modified xsi:type="dcterms:W3CDTF">2021-07-22T23:45:09Z</dcterms:modified>
</cp:coreProperties>
</file>